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73" r:id="rId2"/>
    <p:sldId id="256" r:id="rId3"/>
    <p:sldId id="269" r:id="rId4"/>
    <p:sldId id="268" r:id="rId5"/>
    <p:sldId id="266" r:id="rId6"/>
    <p:sldId id="270" r:id="rId7"/>
    <p:sldId id="267" r:id="rId8"/>
    <p:sldId id="258" r:id="rId9"/>
    <p:sldId id="271" r:id="rId10"/>
    <p:sldId id="260" r:id="rId11"/>
    <p:sldId id="261" r:id="rId12"/>
    <p:sldId id="262" r:id="rId13"/>
    <p:sldId id="263" r:id="rId14"/>
    <p:sldId id="272" r:id="rId15"/>
    <p:sldId id="264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1D3A4-EB0D-4F79-A32D-0480FBFDE66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2D4CEC-1B58-44EA-8462-5E2FEA19DD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1D3A4-EB0D-4F79-A32D-0480FBFDE66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2D4CEC-1B58-44EA-8462-5E2FEA19D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1D3A4-EB0D-4F79-A32D-0480FBFDE66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2D4CEC-1B58-44EA-8462-5E2FEA19D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1D3A4-EB0D-4F79-A32D-0480FBFDE66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2D4CEC-1B58-44EA-8462-5E2FEA19D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1D3A4-EB0D-4F79-A32D-0480FBFDE66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2D4CEC-1B58-44EA-8462-5E2FEA19DD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1D3A4-EB0D-4F79-A32D-0480FBFDE66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2D4CEC-1B58-44EA-8462-5E2FEA19D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1D3A4-EB0D-4F79-A32D-0480FBFDE66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2D4CEC-1B58-44EA-8462-5E2FEA19DD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1D3A4-EB0D-4F79-A32D-0480FBFDE66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2D4CEC-1B58-44EA-8462-5E2FEA19D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1D3A4-EB0D-4F79-A32D-0480FBFDE66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2D4CEC-1B58-44EA-8462-5E2FEA19D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1D3A4-EB0D-4F79-A32D-0480FBFDE66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2D4CEC-1B58-44EA-8462-5E2FEA19D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A01D3A4-EB0D-4F79-A32D-0480FBFDE66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52D4CEC-1B58-44EA-8462-5E2FEA19D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A01D3A4-EB0D-4F79-A32D-0480FBFDE66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52D4CEC-1B58-44EA-8462-5E2FEA19D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133600"/>
            <a:ext cx="609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ATC Sea Breeze" pitchFamily="2" charset="0"/>
              </a:rPr>
              <a:t>Luke Bryan</a:t>
            </a:r>
          </a:p>
          <a:p>
            <a:pPr algn="ctr"/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ATC Sea Breeze" pitchFamily="2" charset="0"/>
              </a:rPr>
              <a:t>Country Girl (Shake It For Me)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ATC Sea Breez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90336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Country girl, shake it for me girl,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Shake it for me girl, shake it for me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Country girl, shake it for me girl,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Shake it for me girl, shake it for me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28800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Country girl, shake it for me girl,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Shake it for me girl, shake it for me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Country girl, shake it for me girl,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Shake it for me girl, shake it for me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41333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All I </a:t>
            </a:r>
            <a:r>
              <a:rPr lang="en-US" sz="3600" b="1" dirty="0" err="1" smtClean="0">
                <a:solidFill>
                  <a:schemeClr val="accent1"/>
                </a:solidFill>
                <a:latin typeface="Angelina" pitchFamily="2" charset="0"/>
              </a:rPr>
              <a:t>wanna</a:t>
            </a: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 do is get to </a:t>
            </a:r>
            <a:r>
              <a:rPr lang="en-US" sz="3600" b="1" dirty="0" err="1" smtClean="0">
                <a:solidFill>
                  <a:schemeClr val="accent1"/>
                </a:solidFill>
                <a:latin typeface="Angelina" pitchFamily="2" charset="0"/>
              </a:rPr>
              <a:t>holdin</a:t>
            </a: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' you and get to </a:t>
            </a:r>
            <a:r>
              <a:rPr lang="en-US" sz="3600" b="1" dirty="0" err="1" smtClean="0">
                <a:solidFill>
                  <a:schemeClr val="accent1"/>
                </a:solidFill>
                <a:latin typeface="Angelina" pitchFamily="2" charset="0"/>
              </a:rPr>
              <a:t>knowin</a:t>
            </a: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' you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And get to showin' you and get to </a:t>
            </a:r>
            <a:r>
              <a:rPr lang="en-US" sz="3600" b="1" dirty="0" err="1" smtClean="0">
                <a:solidFill>
                  <a:schemeClr val="accent1"/>
                </a:solidFill>
                <a:latin typeface="Angelina" pitchFamily="2" charset="0"/>
              </a:rPr>
              <a:t>lovin</a:t>
            </a: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' you 'for the night is through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Baby you know what to do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82341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Shake it for the young bucks </a:t>
            </a:r>
            <a:r>
              <a:rPr lang="en-US" sz="3600" b="1" dirty="0" err="1" smtClean="0">
                <a:solidFill>
                  <a:schemeClr val="accent1"/>
                </a:solidFill>
                <a:latin typeface="Angelina" pitchFamily="2" charset="0"/>
              </a:rPr>
              <a:t>sittin</a:t>
            </a: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' in the honky-tonks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For the rednecks </a:t>
            </a:r>
            <a:r>
              <a:rPr lang="en-US" sz="3600" b="1" dirty="0" err="1" smtClean="0">
                <a:solidFill>
                  <a:schemeClr val="accent1"/>
                </a:solidFill>
                <a:latin typeface="Angelina" pitchFamily="2" charset="0"/>
              </a:rPr>
              <a:t>rockin</a:t>
            </a: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' 'til the break of dawn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For the DJ </a:t>
            </a:r>
            <a:r>
              <a:rPr lang="en-US" sz="3600" b="1" dirty="0" err="1" smtClean="0">
                <a:solidFill>
                  <a:schemeClr val="accent1"/>
                </a:solidFill>
                <a:latin typeface="Angelina" pitchFamily="2" charset="0"/>
              </a:rPr>
              <a:t>spinnin</a:t>
            </a: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' that country song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Come on, come on, come 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551837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Shake it for the birds, shake it for the bees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Shake it for the catfish swimming down deep in the creek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For the crickets and the critters and the squirrels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Shake it to the moon, shake it for me girl, </a:t>
            </a:r>
            <a:r>
              <a:rPr lang="en-US" sz="3600" b="1" dirty="0" err="1" smtClean="0">
                <a:solidFill>
                  <a:schemeClr val="accent1"/>
                </a:solidFill>
                <a:latin typeface="Angelina" pitchFamily="2" charset="0"/>
              </a:rPr>
              <a:t>aww</a:t>
            </a:r>
            <a:endParaRPr lang="en-US" sz="3600" b="1" dirty="0">
              <a:solidFill>
                <a:schemeClr val="accent1"/>
              </a:solidFill>
              <a:latin typeface="Angeli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413338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Country girl, shake it for me girl,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Shake it for me girl, shake it for me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Oh, country girl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Country girl, shake it for me girl,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Shake it for me girl, shake it for 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413338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Country girl, shake it for me girl,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Shake it for me girl, shake it for me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Country girl, shake it for me girl,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Shake it for me girl, shake it for me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105835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Hey girl. Go on now.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You know you've got everybody looking</a:t>
            </a:r>
            <a:endParaRPr lang="en-US" sz="3600" b="1" dirty="0">
              <a:solidFill>
                <a:schemeClr val="accent1"/>
              </a:solidFill>
              <a:latin typeface="Angeli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551837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Got a little               in my big truck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err="1" smtClean="0">
                <a:solidFill>
                  <a:schemeClr val="accent1"/>
                </a:solidFill>
                <a:latin typeface="Angelina" pitchFamily="2" charset="0"/>
              </a:rPr>
              <a:t>Gonna</a:t>
            </a: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 open up the doors and turn it 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err="1" smtClean="0">
                <a:solidFill>
                  <a:schemeClr val="accent1"/>
                </a:solidFill>
                <a:latin typeface="Angelina" pitchFamily="2" charset="0"/>
              </a:rPr>
              <a:t>Gonna</a:t>
            </a: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 stomp my boots in the Georgia  mud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err="1" smtClean="0">
                <a:solidFill>
                  <a:schemeClr val="accent1"/>
                </a:solidFill>
                <a:latin typeface="Angelina" pitchFamily="2" charset="0"/>
              </a:rPr>
              <a:t>Gonna</a:t>
            </a: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 watch you make me fall in love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25146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qua" pitchFamily="2" charset="0"/>
              </a:rPr>
              <a:t>BOOM</a:t>
            </a:r>
            <a:endParaRPr lang="en-US" sz="3200" b="1" dirty="0">
              <a:solidFill>
                <a:srgbClr val="FF0000"/>
              </a:solidFill>
              <a:latin typeface="Aqua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10400" y="31242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Angelina" pitchFamily="2" charset="0"/>
              </a:rPr>
              <a:t>up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Angeli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33333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551837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Get    on the hood of my daddy's tractor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 on the tool box, it don't matter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   on the tailgate, girl I can't wait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To watch you do your thing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09800" y="2590800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up</a:t>
            </a:r>
            <a:endParaRPr lang="en-US" sz="3600" dirty="0">
              <a:solidFill>
                <a:schemeClr val="accent1"/>
              </a:solidFill>
              <a:latin typeface="Angelina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3124200"/>
            <a:ext cx="5229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  <a:latin typeface="Angelina" pitchFamily="2" charset="0"/>
              </a:rPr>
              <a:t>Up</a:t>
            </a:r>
            <a:endParaRPr lang="en-US" sz="3200" dirty="0">
              <a:solidFill>
                <a:schemeClr val="accent1"/>
              </a:solidFill>
              <a:latin typeface="Angelina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3657600"/>
            <a:ext cx="9669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Down</a:t>
            </a:r>
            <a:endParaRPr lang="en-US" sz="3600" dirty="0">
              <a:solidFill>
                <a:schemeClr val="accent1"/>
              </a:solidFill>
              <a:latin typeface="Angeli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7640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524000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       it for the young  bucks </a:t>
            </a:r>
            <a:r>
              <a:rPr lang="en-US" sz="3600" b="1" dirty="0" err="1" smtClean="0">
                <a:solidFill>
                  <a:schemeClr val="accent1"/>
                </a:solidFill>
                <a:latin typeface="Angelina" pitchFamily="2" charset="0"/>
              </a:rPr>
              <a:t>sittin</a:t>
            </a: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' in the honky-tonks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For the rednecks </a:t>
            </a:r>
            <a:r>
              <a:rPr lang="en-US" sz="3600" b="1" dirty="0" err="1" smtClean="0">
                <a:solidFill>
                  <a:schemeClr val="accent1"/>
                </a:solidFill>
                <a:latin typeface="Angelina" pitchFamily="2" charset="0"/>
              </a:rPr>
              <a:t>rockin</a:t>
            </a: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' 'til the break of dawn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For the DJ </a:t>
            </a:r>
            <a:r>
              <a:rPr lang="en-US" sz="3600" b="1" dirty="0" err="1" smtClean="0">
                <a:solidFill>
                  <a:schemeClr val="accent1"/>
                </a:solidFill>
                <a:latin typeface="Angelina" pitchFamily="2" charset="0"/>
              </a:rPr>
              <a:t>spinnin</a:t>
            </a: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’ that country song</a:t>
            </a:r>
            <a:endParaRPr lang="en-US" sz="3600" b="1" dirty="0">
              <a:latin typeface="Angelina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3200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Come on,</a:t>
            </a:r>
            <a:endParaRPr lang="en-US" sz="3600" b="1" dirty="0">
              <a:solidFill>
                <a:schemeClr val="accent1"/>
              </a:solidFill>
              <a:latin typeface="Angelina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0" y="3200400"/>
            <a:ext cx="14269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Come on,</a:t>
            </a:r>
          </a:p>
          <a:p>
            <a:pPr algn="ctr"/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5715000" y="3200400"/>
            <a:ext cx="13276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Come</a:t>
            </a:r>
            <a:r>
              <a:rPr lang="en-US" sz="3600" b="1" dirty="0" smtClean="0">
                <a:latin typeface="Angelina" pitchFamily="2" charset="0"/>
              </a:rPr>
              <a:t> </a:t>
            </a: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on</a:t>
            </a:r>
            <a:endParaRPr lang="en-US" sz="3600" b="1" dirty="0">
              <a:solidFill>
                <a:schemeClr val="accent1"/>
              </a:solidFill>
              <a:latin typeface="Angelina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1524000"/>
            <a:ext cx="9781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Shake</a:t>
            </a:r>
            <a:endParaRPr lang="en-US" sz="3600" dirty="0">
              <a:solidFill>
                <a:schemeClr val="accent1"/>
              </a:solidFill>
              <a:latin typeface="Angeli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25 0.01111 C -0.02604 0.01088 -0.00607 0.00741 -0.00225 0.01111 C -0.00052 0.01273 -0.00642 0.01203 -0.00833 0.01273 C -0.01197 0.01412 -0.01545 0.01551 -0.01892 0.01736 C -0.02222 0.01921 -0.02847 0.02384 -0.02847 0.02407 C -0.00225 0.025 0.01667 0.03032 0.04167 0.03333 C 0.02639 0.0375 0.01146 0.03426 -0.00347 0.0412 C 0.00799 0.04745 0.01146 0.04838 -0.02135 0.04282 C -0.02291 0.04259 -0.01822 0.04143 -0.01666 0.0412 C -0.01267 0.04051 -0.00868 0.04004 -0.00468 0.03958 C 0.00591 0.03657 0.01667 0.03634 0.02744 0.03495 C 0.04271 0.02824 0.0224 0.03773 -0.00225 0.03171 C -0.00885 0.03009 0.01112 0.03055 0.01789 0.03009 C 0.01997 0.02963 0.02466 0.03102 0.02396 0.02847 C 0.02362 0.02731 0.01389 0.0243 0.01198 0.02384 C 0.0073 0.02268 -0.00225 0.0206 -0.00225 0.02083 C 0.01598 0.01065 0.03594 0.01991 0.05487 0.01273 C 0.04619 0.01227 0.03733 0.01134 0.02865 0.01111 C -0.06527 0.0081 -0.05833 0.00903 -0.01423 0.00463 C 0.0007 0.00324 -4.44444E-6 0.00926 -4.44444E-6 2.22222E-6 " pathEditMode="relative" rAng="0" ptsTypes="fffffffffffffffffff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551837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smtClean="0">
                <a:solidFill>
                  <a:schemeClr val="accent1"/>
                </a:solidFill>
              </a:rPr>
              <a:t>       </a:t>
            </a:r>
            <a:r>
              <a:rPr lang="en-US" sz="3600" b="1" smtClean="0">
                <a:solidFill>
                  <a:schemeClr val="accent1"/>
                </a:solidFill>
                <a:latin typeface="Angelina" pitchFamily="2" charset="0"/>
              </a:rPr>
              <a:t>it for the birds,         it for the bees</a:t>
            </a:r>
            <a:br>
              <a:rPr lang="en-US" sz="3600" b="1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smtClean="0">
                <a:solidFill>
                  <a:schemeClr val="accent1"/>
                </a:solidFill>
                <a:latin typeface="Angelina" pitchFamily="2" charset="0"/>
              </a:rPr>
              <a:t>              it for the catfish swimming        deep in the creek</a:t>
            </a:r>
            <a:br>
              <a:rPr lang="en-US" sz="3600" b="1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smtClean="0">
                <a:solidFill>
                  <a:schemeClr val="accent1"/>
                </a:solidFill>
                <a:latin typeface="Angelina" pitchFamily="2" charset="0"/>
              </a:rPr>
              <a:t>              it for the crickets and the critters and the squirrels</a:t>
            </a:r>
            <a:br>
              <a:rPr lang="en-US" sz="3600" b="1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smtClean="0">
                <a:solidFill>
                  <a:schemeClr val="accent1"/>
                </a:solidFill>
                <a:latin typeface="Angelina" pitchFamily="2" charset="0"/>
              </a:rPr>
              <a:t> it to the moon,        it for me girl, aww</a:t>
            </a:r>
            <a:endParaRPr lang="en-US" sz="3600" b="1" dirty="0">
              <a:solidFill>
                <a:schemeClr val="accent1"/>
              </a:solidFill>
              <a:latin typeface="Angelina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5908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Shake</a:t>
            </a:r>
            <a:endParaRPr lang="en-US" sz="3600" b="1" dirty="0">
              <a:solidFill>
                <a:schemeClr val="accent1"/>
              </a:solidFill>
              <a:latin typeface="Angelina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5800" y="2590800"/>
            <a:ext cx="9781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Shake</a:t>
            </a:r>
            <a:endParaRPr lang="en-US" sz="3600" b="1" dirty="0">
              <a:solidFill>
                <a:schemeClr val="accent1"/>
              </a:solidFill>
              <a:latin typeface="Angelina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0" y="4191000"/>
            <a:ext cx="9781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Shake</a:t>
            </a:r>
            <a:endParaRPr lang="en-US" sz="3600" b="1" dirty="0">
              <a:solidFill>
                <a:schemeClr val="accent1"/>
              </a:solidFill>
              <a:latin typeface="Angelina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3124200"/>
            <a:ext cx="9781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Shake</a:t>
            </a:r>
            <a:endParaRPr lang="en-US" sz="3600" b="1" dirty="0">
              <a:solidFill>
                <a:schemeClr val="accent1"/>
              </a:solidFill>
              <a:latin typeface="Angelina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3657600"/>
            <a:ext cx="9781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Shake</a:t>
            </a:r>
            <a:endParaRPr lang="en-US" sz="3600" b="1" dirty="0">
              <a:solidFill>
                <a:schemeClr val="accent1"/>
              </a:solidFill>
              <a:latin typeface="Angelina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62600" y="3124200"/>
            <a:ext cx="8947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down</a:t>
            </a:r>
            <a:endParaRPr lang="en-US" sz="3600" dirty="0">
              <a:solidFill>
                <a:schemeClr val="accent1"/>
              </a:solidFill>
              <a:latin typeface="Angeli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83 -0.04028 C -0.03351 -0.03982 0.00434 -0.03958 0.04236 -0.03866 C 0.04358 -0.03866 0.03976 -0.0382 0.03872 -0.03727 C 0.03316 -0.0331 0.03559 -0.03125 0.02917 -0.03079 C 0.00955 -0.02917 -0.01024 -0.0294 -0.02951 -0.02616 C -0.04097 -0.0206 -0.0533 -0.03079 -0.06128 -0.01644 C -0.06163 -0.01435 -0.06163 -0.01181 -0.0625 -0.01019 C -0.06337 -0.0088 -0.06719 -0.00857 -0.06597 -0.00857 C -0.04566 -0.00671 -0.02483 -0.00671 -0.00417 -0.00533 C 0.00347 -0.00232 0.02222 -0.00463 0.03038 -0.00394 C 0.02378 0.00208 0.02031 0.00139 0.01111 0.00254 C 0.00174 0.00694 -0.00747 0.00764 -0.01719 0.00879 C -0.03715 0.01319 -0.03212 0.01366 -0.05885 0.01528 C -0.02431 0.01574 0.01024 0.01597 0.04479 0.0169 C 0.04601 0.0169 0.04236 0.01829 0.04115 0.01829 C 0.02083 0.01829 0.00035 0.01736 -0.01962 0.0169 C -0.00764 0.01643 0.00399 0.01667 0.0158 0.01528 C 0.02014 0.01481 0.02674 0.00879 0.02674 0.00903 C -0.00035 -0.0081 -0.03281 0.00694 -0.0625 0.00254 C -0.06406 0.00208 -0.06771 0.00301 -0.06719 0.00092 C -0.06649 -0.00185 -0.06337 -0.00208 -0.06128 -0.00232 C -0.03542 -0.00394 -0.00885 -0.00347 0.01736 -0.00394 C 0.00417 -0.00533 -0.00799 -0.00857 -0.02083 -0.01019 C -0.01111 -0.02014 0.00278 -0.02107 0.01458 -0.02292 C 0.01944 -0.02454 0.02309 -0.0257 0.02309 -0.02616 C 0.02274 -0.02824 0.02031 -0.02894 0.01858 -0.02917 C 0.00243 -0.03056 -0.01389 -0.03033 -0.03021 -0.03079 C 0.03976 -0.03449 -0.02465 -0.02801 -0.04687 -0.03565 C -0.03247 -0.04699 -0.03906 -0.04028 -0.07083 -0.04028 Z " pathEditMode="relative" rAng="0" ptsTypes="fffffffffffffffffffffffffffff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47 0.0037 C -0.02552 0.0037 -0.02292 0.00417 -0.01545 0.00417 C -0.02031 0.00856 -0.02292 0.00694 -0.02795 0.00856 C -0.02552 0.00856 -0.02292 0.00856 -0.02292 0.00903 C -0.02031 0.00856 -0.01823 0.00856 -0.02031 0.00856 C -0.02292 0.00856 -0.02795 0.00856 -0.03247 0.00856 C -0.03038 0.00903 -0.02795 0.00903 -0.02552 0.01088 C -0.03681 0.01088 -0.03038 0.01088 -0.02031 0.01088 C -0.02031 0.01157 -0.02031 0.01088 -0.02031 0.01157 C -0.02552 0.01157 -0.02795 0.01157 -0.03038 0.01157 C -0.02795 0.01389 -0.02292 0.01342 -0.01823 0.01342 C -0.02292 0.01389 -0.02552 0.01389 -0.03038 0.01389 C -0.02795 0.01389 -0.02292 0.01389 -0.02031 0.01389 C -0.01823 0.01389 -0.02795 0.01643 -0.02795 0.01389 C -0.02292 0.01389 -0.02031 0.01389 -0.01545 0.01389 C -0.01823 0.01389 -0.02031 0.01389 -0.02031 0.01342 C -0.02292 0.01342 -0.02552 0.01157 -0.02552 0.01342 C -0.02552 0.01157 -0.02795 0.01157 -0.02795 0.01342 C -0.02795 0.01088 -0.02795 0.01157 -0.02795 0.00903 C -0.02795 0.01088 -0.02795 0.00856 -0.02795 0.00903 C -0.02552 0.00694 -0.02552 0.00579 -0.02552 0.00694 C -0.02552 0.00579 -0.02795 0.00579 -0.02795 0.00417 C -0.03038 0.00417 -0.03038 0.00579 -0.03038 0.00417 C -0.02795 0.00417 -0.02552 0.00417 -0.02292 0.00417 C -0.03681 0.00162 -0.03038 0.00417 -0.02552 0.0037 C -0.02552 0.00417 -0.02552 0.0037 -0.02552 0.00417 C -0.02031 -0.00139 -0.01823 -0.00394 -0.01354 -0.00926 C -0.01354 -0.01158 -0.01545 -0.00926 -0.01823 -0.00926 C -0.03247 -0.01158 -0.01354 -0.00926 -0.02552 -0.01158 C -0.02795 -0.01158 -0.03038 -0.01204 -0.03038 -0.01158 C -0.03247 -0.01204 -0.03247 -0.01158 -0.03507 -0.01458 C -0.03507 -0.01389 -0.03507 -0.01458 -0.03507 -0.01389 C -0.03507 -0.0169 -0.03247 -0.01945 -0.03038 -0.01991 C -0.03038 -0.02269 -0.02795 -0.02431 -0.02795 -0.02477 C -0.02292 -0.02685 -0.02031 -0.02963 -0.01545 -0.03079 C -0.01094 -0.03287 -0.01823 -0.02963 -0.01545 -0.03241 C -0.01354 -0.03241 -0.01354 -0.03079 -0.01354 -0.03241 C -0.01545 -0.03241 -0.01545 -0.03079 -0.01823 -0.03079 C -0.01823 -0.02963 -0.02031 -0.03079 -0.02292 -0.03079 C -0.02795 -0.03079 -0.03038 -0.03079 -0.03247 -0.03241 C -0.03247 -0.03079 -0.03247 -0.03241 -0.03247 -0.03287 C -0.03247 -0.03241 -0.03038 -0.03727 -0.03038 -0.03565 C -0.02795 -0.04051 -0.02552 -0.04491 -0.02292 -0.04861 C -0.02031 -0.05023 -0.02031 -0.05116 -0.01823 -0.05324 C -0.02031 -0.05602 -0.02552 -0.05533 -0.02552 -0.05324 C -0.02552 -0.05533 -0.02795 -0.05533 -0.02795 -0.05602 C -0.02552 -0.06019 -0.02552 -0.06088 -0.02292 -0.06134 C -0.02031 -0.06343 -0.01823 -0.06412 -0.01823 -0.06597 C -0.01354 -0.06898 -0.01823 -0.06829 -0.02292 -0.06829 C -0.02292 -0.06621 -0.02292 -0.06898 -0.02292 -0.06829 C -0.02292 -0.07083 -0.02031 -0.07083 -0.02031 -0.06898 C -0.02031 -0.07176 -0.02292 -0.07176 -0.02292 -0.07083 C -0.02292 -0.07176 -0.02292 -0.07083 -0.02292 -0.07176 C -0.02292 -0.07338 -0.02292 -0.07176 -0.02292 -0.07338 C -0.02552 -0.07384 -0.02552 -0.07639 -0.02552 -0.0757 L -0.03038 0.00579 L 0.08038 -0.13588 L 0.08333 -0.13588 " pathEditMode="relative" rAng="0" ptsTypes="ffffffffffffffffffffffffffffffffffffffffffffffffffffffAAAf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-0.03565 C -0.02257 -0.03565 -0.02848 -0.03565 -0.03421 -0.03565 C -0.03507 -0.03565 -0.03264 -0.03565 -0.03195 -0.03565 C -0.03039 -0.03611 -0.02952 -0.03611 -0.02761 -0.03611 C -0.02379 -0.03681 -0.02917 -0.03565 -0.0257 -0.03681 C -0.02448 -0.03681 -0.02327 -0.03681 -0.02223 -0.0375 C -0.02379 -0.0375 -0.02535 -0.0375 -0.02639 -0.0375 C -0.02726 -0.0375 -0.0257 -0.0375 -0.02483 -0.0375 C -0.02448 -0.0375 -0.02414 -0.0375 -0.02379 -0.0375 C -0.02136 -0.03797 -0.02171 -0.03797 -0.01823 -0.03797 C -0.0132 -0.03866 -0.02726 -0.03797 -0.02223 -0.03866 C -0.02136 -0.03866 -0.02014 -0.03936 -0.01945 -0.03936 C -0.03039 -0.03936 -0.03473 -0.03866 -0.02952 -0.03982 C -0.02796 -0.03982 -0.02639 -0.03982 -0.02535 -0.03982 C -0.02483 -0.03982 -0.0257 -0.03936 -0.02605 -0.03936 C -0.02691 -0.03936 -0.02952 -0.03982 -0.02882 -0.03982 C -0.02535 -0.03982 -0.02136 -0.03982 -0.01789 -0.03936 C -0.0198 -0.03866 -0.02171 -0.03936 -0.02414 -0.03866 C -0.02639 -0.03936 -0.03386 -0.03936 -0.0316 -0.03936 C -0.02726 -0.03936 -0.02257 -0.03936 -0.01823 -0.03866 C -0.01789 -0.03866 -0.0191 -0.03866 -0.01945 -0.03866 C -0.02014 -0.03866 -0.02101 -0.03797 -0.02171 -0.03797 C -0.02414 -0.0375 -0.02726 -0.0375 -0.02952 -0.0375 C -0.02483 -0.03565 -0.03073 -0.0375 -0.01546 -0.03681 C -0.01511 -0.03681 -0.01598 -0.03611 -0.01632 -0.03611 C -0.01667 -0.03611 -0.01702 -0.03611 -0.01754 -0.03565 C -0.01823 -0.03565 -0.01945 -0.03565 -0.02014 -0.03565 C -0.02327 -0.03565 -0.0257 -0.03565 -0.02882 -0.03565 C -0.03889 -0.03611 -0.04514 -0.03565 -0.02917 -0.03611 C -0.03039 -0.03611 -0.03195 -0.03565 -0.03316 -0.03611 C -0.03351 -0.03611 -0.03316 -0.03681 -0.03264 -0.03681 C -0.03264 -0.0375 -0.03195 -0.0375 -0.0316 -0.0375 C -0.02952 -0.03797 -0.02726 -0.03797 -0.02535 -0.03797 C -0.02327 -0.03797 -0.01754 -0.03797 -0.01945 -0.03797 C -0.02414 -0.03797 -0.02882 -0.03797 -0.03351 -0.03797 C -0.03351 -0.0375 -0.03264 -0.03797 -0.03264 -0.0375 C -0.0323 -0.03797 -0.03195 -0.03866 -0.0316 -0.03866 C -0.02917 -0.03866 -0.02414 -0.03936 -0.02414 -0.03866 C -0.02171 -0.03866 -0.02101 -0.03866 -0.02761 -0.03866 C -0.03073 -0.03866 -0.03386 -0.03866 -0.03698 -0.03866 C -0.03507 -0.03982 -0.03421 -0.03982 -0.03195 -0.03982 C -0.02882 -0.03982 -0.0257 -0.03982 -0.02257 -0.03936 C -0.02223 -0.03936 -0.02257 -0.03936 -0.02292 -0.03936 C -0.02379 -0.03936 -0.02448 -0.03866 -0.02535 -0.03866 C -0.02726 -0.03866 -0.03004 -0.03797 -0.03195 -0.0375 C -0.0316 -0.0375 -0.03108 -0.03681 -0.03108 -0.03611 C -0.02882 -0.03681 -0.02691 -0.0375 -0.02483 -0.03681 C -0.02448 -0.03681 -0.0257 -0.03681 -0.02605 -0.03611 C -0.02639 -0.03611 -0.02726 -0.03611 -0.02761 -0.03611 C -0.02917 -0.03565 -0.03108 -0.03496 -0.03316 -0.03426 C -0.03351 -0.03311 -0.03073 -0.03311 -0.02952 -0.03311 C -0.02639 -0.03311 -0.02292 -0.03311 -0.01945 -0.03311 C -0.0191 -0.03311 -0.01858 -0.03311 -0.01823 -0.0338 C -0.01823 -0.03311 -0.0191 -0.0338 -0.0198 -0.0338 C -0.02101 -0.03426 -0.02171 -0.03496 -0.02327 -0.03496 C -0.0257 -0.03681 -0.02882 -0.03611 -0.03195 -0.03611 C -0.02639 -0.03681 -0.02848 -0.03681 -0.0257 -0.03681 C -0.02605 -0.03681 -0.02639 -0.0375 -0.02726 -0.0375 C -0.02796 -0.0375 -0.02848 -0.0375 -0.02882 -0.0375 C -0.02882 -0.03681 -0.02882 -0.03797 -0.02882 -0.0375 C -0.02796 -0.03797 -0.02639 -0.03866 -0.0257 -0.03866 C -0.0257 -0.03797 -0.02535 -0.03936 -0.02535 -0.03866 C -0.0257 -0.03936 -0.02605 -0.03936 -0.02605 -0.03866 C -0.02726 -0.03936 -0.02796 -0.03936 -0.02882 -0.03936 L -0.04132 -0.03241 C -0.04202 -0.03426 -0.04358 -0.03565 -0.04289 -0.0375 C -0.04289 -0.03681 -0.04254 -0.03681 -0.04254 -0.03611 C -0.04254 -0.03565 -0.04202 -0.03611 -0.04202 -0.03565 C -0.04202 -0.03426 -0.04202 -0.03496 -0.04167 -0.0338 C -0.04167 -0.03426 -0.04167 -0.0338 -0.04132 -0.03496 C -0.04132 -0.03426 -0.04098 -0.03496 -0.04098 -0.03426 C -0.04046 -0.03496 -0.04011 -0.03496 -0.03976 -0.03496 C -0.03976 -0.03565 -0.03976 -0.03496 -0.03941 -0.03565 C -0.03941 -0.03496 -0.03976 -0.03565 -0.03976 -0.03496 C -0.03976 -0.03426 -0.03941 -0.03496 -0.03889 -0.03496 C -0.03577 -0.03496 -0.0323 -0.03496 -0.02882 -0.03496 C -0.03039 -0.03426 -0.0316 -0.03426 -0.03316 -0.03426 C -0.03507 -0.03426 -0.03733 -0.03426 -0.03941 -0.03426 C -0.03941 -0.0338 -0.03889 -0.03426 -0.03855 -0.03426 C -0.03733 -0.03426 -0.03664 -0.03496 -0.03577 -0.03496 C -0.0323 -0.03496 -0.02952 -0.03496 -0.02605 -0.03496 C -0.02292 -0.03611 -0.02483 -0.03565 -0.03386 -0.03565 C -0.03577 -0.03565 -0.0382 -0.03565 -0.04046 -0.03565 C -0.03698 -0.03611 -0.03351 -0.03565 -0.03004 -0.03611 C -0.02952 -0.03681 -0.03073 -0.03681 -0.03108 -0.03681 C -0.0316 -0.03681 -0.03195 -0.03681 -0.03264 -0.03681 L -0.04358 -0.04699 L 0.02986 0.04097 C 0.02986 0.04189 -0.01667 -0.03565 -0.01667 -0.03496 Z " pathEditMode="fixed" rAng="0" ptsTypes="fffffffffffffffffffffffffffffffffffffffffffffffffffffffffffffffAfffffffffffffffffffffAAff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" y="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2477 L 0.00104 0.30856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 -0.03171 C -0.04132 -0.03425 0.01736 -0.03657 0.0191 -0.03333 C 0.02084 -0.03009 -0.08871 -0.01875 -0.08923 -0.01273 C -0.08975 -0.00671 0.01545 -4.81481E-6 0.01545 0.00325 C 0.01545 0.00649 -0.09097 0.00348 -0.08923 0.00625 C -0.0875 0.00903 0.02778 0.01737 0.02622 0.02061 C 0.02466 0.02385 -0.09462 0.03172 -0.09878 0.02547 C -0.10295 0.01922 0.00434 -0.00555 0.00122 -0.01736 C -0.00191 -0.02916 -0.11771 -0.04884 -0.11788 -0.04606 C -0.11805 -0.04328 -0.01962 -0.00763 -2.22222E-6 -4.81481E-6 " pathEditMode="relative" rAng="0" ptsTypes="aaaaaaaaaA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313 -0.03102 C -0.00625 -0.03356 0.04062 -0.03588 0.04323 -0.03264 C 0.04583 -0.0294 -0.03715 -0.01805 -0.03767 -0.01204 C -0.0382 -0.00602 0.04375 -0.00069 0.03976 0.00371 C 0.03576 0.0081 -0.06181 0.01296 -0.06146 0.01482 C -0.06111 0.01667 0.03854 0.0125 0.04201 0.01482 C 0.04549 0.01713 -0.04167 0.02732 -0.04011 0.02917 C -0.03854 0.03102 0.03733 0.02755 0.05156 0.02593 C 0.0658 0.02431 0.05573 0.02199 0.04566 0.01968 " pathEditMode="relative" rAng="0" ptsTypes="aaaaaaaaA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9033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smtClean="0">
                <a:solidFill>
                  <a:schemeClr val="accent1"/>
                </a:solidFill>
                <a:latin typeface="Angelina" pitchFamily="2" charset="0"/>
              </a:rPr>
              <a:t>Country girl,         it for me girl,</a:t>
            </a:r>
            <a:br>
              <a:rPr lang="en-US" sz="3600" b="1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smtClean="0">
                <a:solidFill>
                  <a:schemeClr val="accent1"/>
                </a:solidFill>
                <a:latin typeface="Angelina" pitchFamily="2" charset="0"/>
              </a:rPr>
              <a:t> it for me girl,        it for me</a:t>
            </a:r>
            <a:br>
              <a:rPr lang="en-US" sz="3600" b="1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smtClean="0">
                <a:solidFill>
                  <a:schemeClr val="accent1"/>
                </a:solidFill>
                <a:latin typeface="Angelina" pitchFamily="2" charset="0"/>
              </a:rPr>
              <a:t>Country girl,         it for me girl,</a:t>
            </a:r>
            <a:br>
              <a:rPr lang="en-US" sz="3600" b="1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smtClean="0">
                <a:solidFill>
                  <a:schemeClr val="accent1"/>
                </a:solidFill>
                <a:latin typeface="Angelina" pitchFamily="2" charset="0"/>
              </a:rPr>
              <a:t> it for me girl,        it for me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4495800" y="4343400"/>
            <a:ext cx="9124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shake</a:t>
            </a:r>
            <a:endParaRPr lang="en-US" sz="3600" dirty="0">
              <a:solidFill>
                <a:schemeClr val="accent1"/>
              </a:solidFill>
              <a:latin typeface="Angelina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6400" y="3276600"/>
            <a:ext cx="9124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shake</a:t>
            </a:r>
            <a:endParaRPr lang="en-US" sz="3600" dirty="0">
              <a:solidFill>
                <a:schemeClr val="accent1"/>
              </a:solidFill>
              <a:latin typeface="Angelina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343400"/>
            <a:ext cx="9124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shake</a:t>
            </a:r>
            <a:endParaRPr lang="en-US" sz="3600" dirty="0">
              <a:solidFill>
                <a:schemeClr val="accent1"/>
              </a:solidFill>
              <a:latin typeface="Angelina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3200400"/>
            <a:ext cx="9124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shake</a:t>
            </a:r>
            <a:endParaRPr lang="en-US" sz="3600" dirty="0">
              <a:solidFill>
                <a:schemeClr val="accent1"/>
              </a:solidFill>
              <a:latin typeface="Angelina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38600" y="3810000"/>
            <a:ext cx="9124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shake</a:t>
            </a:r>
            <a:endParaRPr lang="en-US" sz="3600" dirty="0">
              <a:solidFill>
                <a:schemeClr val="accent1"/>
              </a:solidFill>
              <a:latin typeface="Angelina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38600" y="2667000"/>
            <a:ext cx="9124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shake</a:t>
            </a:r>
            <a:endParaRPr lang="en-US" sz="3600" dirty="0">
              <a:solidFill>
                <a:schemeClr val="accent1"/>
              </a:solidFill>
              <a:latin typeface="Angeli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618 -0.04375 C -0.01059 -0.04537 0.02518 -0.04699 0.025 -0.04375 C 0.02483 -0.04028 -0.04496 -0.02639 -0.04705 -0.02292 C -0.04913 -0.01944 0.01285 -0.02384 0.01268 -0.02292 C 0.01233 -0.02199 -0.04878 -0.01898 -0.04896 -0.01759 C -0.04896 -0.0162 0.01181 -0.01644 0.01181 -0.01482 C 0.01181 -0.01343 -0.04982 -0.00949 -0.04896 -0.00833 C -0.04791 -0.00741 0.01771 -0.01065 0.01789 -0.00833 C 0.01823 -0.00625 -0.03646 0.00278 -0.04705 0.00463 " pathEditMode="relative" rAng="0" ptsTypes="aaaa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44 -0.01991 C -0.04271 -0.02107 -0.03681 -0.02199 -0.02465 -0.01991 C -0.0125 -0.01783 0.02743 -0.00949 0.02413 -0.00718 C 0.02083 -0.00486 -0.04653 -0.00833 -0.04479 -0.00556 C -0.04306 -0.00278 0.03611 0.00532 0.0349 0.00879 C 0.03368 0.01227 -0.04931 0.01134 -0.05191 0.01504 C -0.05451 0.01875 0.01788 0.02847 0.01944 0.03102 C 0.02101 0.03356 -0.04253 0.03171 -0.04253 0.03102 C -0.04253 0.03032 0.02083 0.02824 0.01944 0.02616 C 0.01806 0.02407 -0.04809 0.02245 -0.05087 0.01829 C -0.05365 0.01412 0.0033 0.00555 0.00278 0.00069 C 0.00226 -0.00417 -0.05052 -0.00486 -0.05434 -0.01042 C -0.05816 -0.01597 -0.03351 -0.0294 -0.01979 -0.03264 C -0.00608 -0.03588 0.01076 -0.03264 0.02778 -0.0294 " pathEditMode="relative" rAng="0" ptsTypes="aaaaaaaaaaaa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" y="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375 0.05463 C -0.04775 0.05416 -0.00157 0.05393 0.00034 0.05787 C 0.00225 0.0618 -0.08143 0.075 -0.08177 0.07847 C -0.08212 0.08194 0.00069 0.07824 -0.00209 0.07847 C -0.00486 0.0787 -0.09705 0.07916 -0.09844 0.08009 C -0.09983 0.08102 -0.01198 0.08287 -0.01042 0.08472 C -0.00886 0.08657 -0.08976 0.08981 -0.08889 0.0912 C -0.08802 0.09259 -0.0073 0.09051 -0.00556 0.09282 C -0.00382 0.09514 -0.07691 0.10509 -0.0783 0.10555 C -0.07969 0.10602 -0.01476 0.09884 -0.01389 0.09583 C -0.01302 0.09282 -0.07101 0.09352 -0.07344 0.08796 C -0.07587 0.0824 -0.0316 0.06828 -0.0283 0.0625 C -0.025 0.05671 -0.04931 0.05463 -0.0533 0.05301 " pathEditMode="relative" rAng="0" ptsTypes="aaaaaaaaaaa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82 0.06597 C 0.06875 0.06597 0.10469 0.06597 0.10591 0.06736 C 0.10729 0.06851 0.03976 0.07222 0.04098 0.07338 C 0.04236 0.07476 0.11684 0.07291 0.11407 0.07476 C 0.11146 0.07639 0.02587 0.0824 0.02552 0.08402 C 0.02518 0.08564 0.11059 0.08634 0.11181 0.08449 C 0.11285 0.08287 0.03368 0.07592 0.03282 0.07407 C 0.03177 0.07222 0.10434 0.07476 0.10591 0.07338 C 0.10764 0.07199 0.04358 0.06666 0.04271 0.06527 C 0.04184 0.06412 0.09115 0.06527 0.10087 0.06527 " pathEditMode="relative" rAng="0" ptsTypes="aaaaaaaa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598 -0.03588 C -0.0092 -0.03472 0.04774 -0.03356 0.04826 -0.02801 C 0.04878 -0.02245 -0.06111 -0.0081 -0.06233 -0.00254 C -0.06355 0.00301 0.04149 0.00186 0.04114 0.00533 C 0.0408 0.0088 -0.0665 0.01436 -0.06476 0.01806 C -0.06302 0.02176 0.04861 0.0338 0.05191 0.02755 C 0.0552 0.0213 -0.0441 -0.01041 -0.04462 -0.0199 C -0.04514 -0.02939 0.04895 -0.02754 0.04826 -0.02963 C 0.04757 -0.03171 -0.03299 -0.03217 -0.04931 -0.03263 " pathEditMode="relative" rAng="0" ptsTypes="aaaaaaa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48 -0.18541 C 0.00659 -0.18842 0.05798 -0.19143 0.05746 -0.18842 C 0.05694 -0.18541 -0.04705 -0.17361 -0.04844 -0.16782 C -0.04983 -0.16203 0.04687 -0.15879 0.04913 -0.15347 C 0.05139 -0.14814 -0.03507 -0.13935 -0.03542 -0.13611 C -0.03577 -0.13287 0.04409 -0.13379 0.04687 -0.13449 C 0.04965 -0.13518 -0.01476 -0.13773 -0.01875 -0.14097 C -0.02275 -0.14421 0.02621 -0.14814 0.02291 -0.15347 C 0.01961 -0.15879 -0.03889 -0.16782 -0.03889 -0.17268 C -0.03889 -0.17754 0.01979 -0.17986 0.02291 -0.18217 C 0.02604 -0.18449 -0.01285 -0.18611 -0.0198 -0.1868 " pathEditMode="relative" rAng="0" ptsTypes="aaaaaaaaaaA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551837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So come on over here and get in my arms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 me around this      ole barn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Tangle me up like grandma's yarn, yeah, yeah, yeah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 rot="10800000" flipV="1">
            <a:off x="1905000" y="3124200"/>
            <a:ext cx="76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Spin</a:t>
            </a:r>
            <a:endParaRPr lang="en-US" sz="3600" dirty="0">
              <a:solidFill>
                <a:schemeClr val="accent1"/>
              </a:solidFill>
              <a:latin typeface="Angelina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24400" y="3124200"/>
            <a:ext cx="6110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big</a:t>
            </a:r>
            <a:endParaRPr lang="en-US" sz="3600" dirty="0">
              <a:solidFill>
                <a:schemeClr val="accent1"/>
              </a:solidFill>
              <a:latin typeface="Angeli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5908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Shake it for the birds, shake it for the bees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Shake it for the catfish swimming down deep in the creek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For the crickets and the critters and the squirrels</a:t>
            </a:r>
            <a:b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ngelina" pitchFamily="2" charset="0"/>
              </a:rPr>
              <a:t>Shake it to the moon, shake it for me girl, </a:t>
            </a:r>
            <a:r>
              <a:rPr lang="en-US" sz="3600" b="1" dirty="0" err="1" smtClean="0">
                <a:solidFill>
                  <a:schemeClr val="accent1"/>
                </a:solidFill>
                <a:latin typeface="Angelina" pitchFamily="2" charset="0"/>
              </a:rPr>
              <a:t>aww</a:t>
            </a:r>
            <a:endParaRPr lang="en-US" sz="3600" b="1" dirty="0">
              <a:solidFill>
                <a:schemeClr val="accent1"/>
              </a:solidFill>
              <a:latin typeface="Angeli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227</TotalTime>
  <Words>184</Words>
  <Application>Microsoft Office PowerPoint</Application>
  <PresentationFormat>On-screen Show (4:3)</PresentationFormat>
  <Paragraphs>42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Ozark Mountain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cheyenne87</dc:creator>
  <cp:lastModifiedBy>cheyenne87</cp:lastModifiedBy>
  <cp:revision>28</cp:revision>
  <dcterms:created xsi:type="dcterms:W3CDTF">2014-11-13T18:51:37Z</dcterms:created>
  <dcterms:modified xsi:type="dcterms:W3CDTF">2014-12-16T18:46:34Z</dcterms:modified>
</cp:coreProperties>
</file>