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80722A-88CF-43E0-8AD0-D7AAB3D66BE2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EEBD27-D2D0-4153-BDB2-CCCED8D7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omsd.local\SJ-Student-Homes\cheyenne87\My%20Documents\My%20Music\Avril%20Lavigne\Goodbye%20Lullaby\10%204%20Real.wm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276600"/>
            <a:ext cx="3421129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Avril</a:t>
            </a:r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Lavigne</a:t>
            </a:r>
            <a:endParaRPr lang="en-US" sz="40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“4 Real”</a:t>
            </a:r>
          </a:p>
          <a:p>
            <a:endParaRPr lang="en-US" dirty="0"/>
          </a:p>
        </p:txBody>
      </p:sp>
      <p:pic>
        <p:nvPicPr>
          <p:cNvPr id="3" name="10 4 Real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Well, it feels so right 'cause it feels so right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 to have you standing by my side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 don't let me go 'cause you have my soul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I just wanted you to know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253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'Cause I'm 4 real, are you 4 real?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help myself, it's the way I feel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When you look me in the eyes, like you did last night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stand to hear you say goodbye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223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Well, it feels so right 'cause it feels so right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 to have you standing by my side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 don't let me go 'cause you have my soul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I just wanted you to know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28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136339"/>
            <a:ext cx="4572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If I show you, get to know you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If I hold you just for today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I'm not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gonna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let go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I'm not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gonna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go home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Tell me you feel the same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2295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'Cause I'm 4 real, are you 4 real?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help myself, it's the way I feel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When you look me in the eyes, like you did last night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stand to hear you say goodbye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40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Well, it feels so right 'cause it feels so right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 to have you standing by my side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 don't let me go 'cause you have my soul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I just wanted you to know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26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don't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look back 'cause I know that we have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Something the past could never change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now I'm stuck in the moment and my heart is open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Tell me that you feel the same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2489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'Cause I'm 4 real, are you 4 real?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help myself, it's the way I feel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When you look me in the eyes, like you did last night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stand to hear you say goodbye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19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Well, it feels so right 'cause it feels so right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 to have you standing by my side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 don't let me go 'cause you have my soul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I just wanted you to know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28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Hold me down, hold me now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I'm safe, I'm sound when you're around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Hold me down, hold me now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I'm safe, I'm sound when you're around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5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I'm 4 real, are you 4 real?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help myself, it's the way I feel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When you look me in the eyes, like you did last night</a:t>
            </a:r>
            <a:b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can't stand to hear you say goodbye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132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116</Words>
  <Application>Microsoft Office PowerPoint</Application>
  <PresentationFormat>On-screen Show (4:3)</PresentationFormat>
  <Paragraphs>26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Ozark Mountain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cheyenne87</dc:creator>
  <cp:lastModifiedBy>cheyenne87</cp:lastModifiedBy>
  <cp:revision>8</cp:revision>
  <dcterms:created xsi:type="dcterms:W3CDTF">2014-11-11T19:00:11Z</dcterms:created>
  <dcterms:modified xsi:type="dcterms:W3CDTF">2014-12-19T17:14:38Z</dcterms:modified>
</cp:coreProperties>
</file>